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61" r:id="rId4"/>
    <p:sldId id="303" r:id="rId5"/>
    <p:sldId id="302" r:id="rId6"/>
    <p:sldId id="264" r:id="rId7"/>
    <p:sldId id="296" r:id="rId8"/>
    <p:sldId id="295" r:id="rId9"/>
    <p:sldId id="308" r:id="rId10"/>
    <p:sldId id="292" r:id="rId11"/>
    <p:sldId id="287" r:id="rId12"/>
    <p:sldId id="288" r:id="rId13"/>
    <p:sldId id="289" r:id="rId14"/>
    <p:sldId id="290" r:id="rId15"/>
    <p:sldId id="291" r:id="rId16"/>
    <p:sldId id="305" r:id="rId17"/>
    <p:sldId id="306" r:id="rId18"/>
    <p:sldId id="300" r:id="rId19"/>
    <p:sldId id="307" r:id="rId20"/>
    <p:sldId id="313" r:id="rId21"/>
    <p:sldId id="319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94580"/>
  </p:normalViewPr>
  <p:slideViewPr>
    <p:cSldViewPr snapToGrid="0" snapToObjects="1">
      <p:cViewPr>
        <p:scale>
          <a:sx n="100" d="100"/>
          <a:sy n="100" d="100"/>
        </p:scale>
        <p:origin x="56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-</a:t>
            </a:r>
            <a:r>
              <a:rPr lang="nl-NL" dirty="0"/>
              <a:t>f</a:t>
            </a:r>
            <a:r>
              <a:rPr lang="nl-NL" dirty="0" smtClean="0"/>
              <a:t>irst </a:t>
            </a:r>
            <a:r>
              <a:rPr lang="nl-NL" dirty="0"/>
              <a:t>s</a:t>
            </a:r>
            <a:r>
              <a:rPr lang="nl-NL" dirty="0" smtClean="0"/>
              <a:t>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Depth-first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9" y="1762650"/>
            <a:ext cx="3527977" cy="2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/>
              <a:t>-</a:t>
            </a:r>
            <a:r>
              <a:rPr lang="nl-NL" dirty="0" smtClean="0"/>
              <a:t>First </a:t>
            </a:r>
            <a:r>
              <a:rPr lang="nl-NL" dirty="0" smtClean="0"/>
              <a:t>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Depth-First </a:t>
            </a:r>
            <a:r>
              <a:rPr lang="nl-NL" dirty="0" smtClean="0"/>
              <a:t>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7288" y="50300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36040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smtClean="0"/>
              <a:t>kortste </a:t>
            </a:r>
            <a:r>
              <a:rPr lang="nl-NL" dirty="0" smtClean="0"/>
              <a:t>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Eindbord </a:t>
            </a:r>
            <a:r>
              <a:rPr lang="nl-NL" dirty="0" smtClean="0"/>
              <a:t>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22 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van random gevonden oplossingen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31" y="636614"/>
            <a:ext cx="6761100" cy="857400"/>
          </a:xfrm>
        </p:spPr>
        <p:txBody>
          <a:bodyPr/>
          <a:lstStyle/>
          <a:p>
            <a:r>
              <a:rPr lang="nl-NL" dirty="0" smtClean="0"/>
              <a:t>Verdeling Random Oplossingen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491"/>
            <a:ext cx="3090815" cy="23069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6" y="2367090"/>
            <a:ext cx="3046935" cy="2250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2" y="2367091"/>
            <a:ext cx="3077110" cy="2250350"/>
          </a:xfrm>
          <a:prstGeom prst="rect">
            <a:avLst/>
          </a:prstGeom>
        </p:spPr>
      </p:pic>
      <p:sp>
        <p:nvSpPr>
          <p:cNvPr id="9" name="Shape 3871"/>
          <p:cNvSpPr txBox="1">
            <a:spLocks/>
          </p:cNvSpPr>
          <p:nvPr/>
        </p:nvSpPr>
        <p:spPr>
          <a:xfrm>
            <a:off x="13705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1.000.000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/>
              <a:t>3</a:t>
            </a:r>
            <a:r>
              <a:rPr lang="nl-NL" sz="1600" dirty="0" smtClean="0"/>
              <a:t>3 zetten</a:t>
            </a:r>
          </a:p>
        </p:txBody>
      </p:sp>
      <p:sp>
        <p:nvSpPr>
          <p:cNvPr id="10" name="Shape 3871"/>
          <p:cNvSpPr txBox="1">
            <a:spLocks/>
          </p:cNvSpPr>
          <p:nvPr/>
        </p:nvSpPr>
        <p:spPr>
          <a:xfrm>
            <a:off x="3075728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13.500.000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15 zetten</a:t>
            </a:r>
          </a:p>
        </p:txBody>
      </p:sp>
      <p:sp>
        <p:nvSpPr>
          <p:cNvPr id="11" name="Shape 3871"/>
          <p:cNvSpPr txBox="1">
            <a:spLocks/>
          </p:cNvSpPr>
          <p:nvPr/>
        </p:nvSpPr>
        <p:spPr>
          <a:xfrm>
            <a:off x="5843406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2.025.000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21 zetten</a:t>
            </a:r>
          </a:p>
        </p:txBody>
      </p:sp>
      <p:sp>
        <p:nvSpPr>
          <p:cNvPr id="12" name="Shape 3871"/>
          <p:cNvSpPr txBox="1">
            <a:spLocks/>
          </p:cNvSpPr>
          <p:nvPr/>
        </p:nvSpPr>
        <p:spPr>
          <a:xfrm>
            <a:off x="1585913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3" name="Shape 3871"/>
          <p:cNvSpPr txBox="1">
            <a:spLocks/>
          </p:cNvSpPr>
          <p:nvPr/>
        </p:nvSpPr>
        <p:spPr>
          <a:xfrm>
            <a:off x="4480499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4" name="Shape 3871"/>
          <p:cNvSpPr txBox="1">
            <a:spLocks/>
          </p:cNvSpPr>
          <p:nvPr/>
        </p:nvSpPr>
        <p:spPr>
          <a:xfrm>
            <a:off x="7206314" y="4417203"/>
            <a:ext cx="2247287" cy="4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</p:spTree>
    <p:extLst>
      <p:ext uri="{BB962C8B-B14F-4D97-AF65-F5344CB8AC3E}">
        <p14:creationId xmlns:p14="http://schemas.microsoft.com/office/powerpoint/2010/main" val="1432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BFS niet mogelijk is, voorkeur naar A-star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Experimenten verder onderzoeken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br>
              <a:rPr lang="nl-NL" dirty="0" smtClean="0"/>
            </a:br>
            <a:r>
              <a:rPr lang="nl-NL" dirty="0" smtClean="0"/>
              <a:t> 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Auto’s </a:t>
            </a:r>
            <a:r>
              <a:rPr lang="nl-NL" sz="2000" dirty="0" smtClean="0"/>
              <a:t>mogen alleen vooruit en achteruit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3" y="1953973"/>
            <a:ext cx="2504207" cy="26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3652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0" y="1887473"/>
            <a:ext cx="5600700" cy="3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states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states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states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10</a:t>
            </a:r>
            <a:r>
              <a:rPr lang="en-US" baseline="30000" dirty="0" smtClean="0"/>
              <a:t>12</a:t>
            </a:r>
            <a:r>
              <a:rPr lang="en-US" dirty="0" smtClean="0"/>
              <a:t> states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states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states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states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565</Words>
  <Application>Microsoft Macintosh PowerPoint</Application>
  <PresentationFormat>Diavoorstelling (16:9)</PresentationFormat>
  <Paragraphs>265</Paragraphs>
  <Slides>26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Dosis Light</vt:lpstr>
      <vt:lpstr>Mangal</vt:lpstr>
      <vt:lpstr>Titillium Web Light</vt:lpstr>
      <vt:lpstr>Mowbray template</vt:lpstr>
      <vt:lpstr>Rush Hour </vt:lpstr>
      <vt:lpstr>1. Inleiding opdracht</vt:lpstr>
      <vt:lpstr>Inleiding Opdracht  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Breadth-First Search</vt:lpstr>
      <vt:lpstr>Depth-First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Verdeling Random Oplossingen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69</cp:revision>
  <cp:lastPrinted>2018-05-28T19:51:31Z</cp:lastPrinted>
  <dcterms:modified xsi:type="dcterms:W3CDTF">2018-05-29T10:22:16Z</dcterms:modified>
</cp:coreProperties>
</file>